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1" r:id="rId5"/>
    <p:sldId id="260" r:id="rId6"/>
    <p:sldId id="258" r:id="rId7"/>
    <p:sldId id="262" r:id="rId8"/>
    <p:sldId id="265" r:id="rId9"/>
    <p:sldId id="264" r:id="rId10"/>
    <p:sldId id="26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1" autoAdjust="0"/>
    <p:restoredTop sz="94660"/>
  </p:normalViewPr>
  <p:slideViewPr>
    <p:cSldViewPr snapToGrid="0">
      <p:cViewPr varScale="1">
        <p:scale>
          <a:sx n="91" d="100"/>
          <a:sy n="91" d="100"/>
        </p:scale>
        <p:origin x="18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D69F9-6C0E-4BA3-8181-190B869DBD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D8538C7-A565-4D1C-8F46-2989AE730B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2F237F7-76CB-4945-A23E-2E2FFC65EF06}"/>
              </a:ext>
            </a:extLst>
          </p:cNvPr>
          <p:cNvSpPr>
            <a:spLocks noGrp="1"/>
          </p:cNvSpPr>
          <p:nvPr>
            <p:ph type="dt" sz="half" idx="10"/>
          </p:nvPr>
        </p:nvSpPr>
        <p:spPr/>
        <p:txBody>
          <a:bodyPr/>
          <a:lstStyle/>
          <a:p>
            <a:fld id="{5E8E0F24-B6A1-41F7-BDC7-AA85C4B540AA}" type="datetimeFigureOut">
              <a:rPr lang="en-GB" smtClean="0"/>
              <a:t>30/06/2019</a:t>
            </a:fld>
            <a:endParaRPr lang="en-GB"/>
          </a:p>
        </p:txBody>
      </p:sp>
      <p:sp>
        <p:nvSpPr>
          <p:cNvPr id="5" name="Footer Placeholder 4">
            <a:extLst>
              <a:ext uri="{FF2B5EF4-FFF2-40B4-BE49-F238E27FC236}">
                <a16:creationId xmlns:a16="http://schemas.microsoft.com/office/drawing/2014/main" id="{FDA8F98F-7C33-4798-B0E6-2D0C357B26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1E1E130-851F-4384-BB9D-457EB07EC75C}"/>
              </a:ext>
            </a:extLst>
          </p:cNvPr>
          <p:cNvSpPr>
            <a:spLocks noGrp="1"/>
          </p:cNvSpPr>
          <p:nvPr>
            <p:ph type="sldNum" sz="quarter" idx="12"/>
          </p:nvPr>
        </p:nvSpPr>
        <p:spPr/>
        <p:txBody>
          <a:bodyPr/>
          <a:lstStyle/>
          <a:p>
            <a:fld id="{77588071-6FD9-490D-B069-0B69D839D708}" type="slidenum">
              <a:rPr lang="en-GB" smtClean="0"/>
              <a:t>‹#›</a:t>
            </a:fld>
            <a:endParaRPr lang="en-GB"/>
          </a:p>
        </p:txBody>
      </p:sp>
    </p:spTree>
    <p:extLst>
      <p:ext uri="{BB962C8B-B14F-4D97-AF65-F5344CB8AC3E}">
        <p14:creationId xmlns:p14="http://schemas.microsoft.com/office/powerpoint/2010/main" val="509637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F1119-C2E1-45C0-A2CC-E6A39DD0238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227D7AE-21AF-4BB0-9CE0-093B05094A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EB93B7-89AB-4EBF-886C-2FF2D777ADEF}"/>
              </a:ext>
            </a:extLst>
          </p:cNvPr>
          <p:cNvSpPr>
            <a:spLocks noGrp="1"/>
          </p:cNvSpPr>
          <p:nvPr>
            <p:ph type="dt" sz="half" idx="10"/>
          </p:nvPr>
        </p:nvSpPr>
        <p:spPr/>
        <p:txBody>
          <a:bodyPr/>
          <a:lstStyle/>
          <a:p>
            <a:fld id="{5E8E0F24-B6A1-41F7-BDC7-AA85C4B540AA}" type="datetimeFigureOut">
              <a:rPr lang="en-GB" smtClean="0"/>
              <a:t>30/06/2019</a:t>
            </a:fld>
            <a:endParaRPr lang="en-GB"/>
          </a:p>
        </p:txBody>
      </p:sp>
      <p:sp>
        <p:nvSpPr>
          <p:cNvPr id="5" name="Footer Placeholder 4">
            <a:extLst>
              <a:ext uri="{FF2B5EF4-FFF2-40B4-BE49-F238E27FC236}">
                <a16:creationId xmlns:a16="http://schemas.microsoft.com/office/drawing/2014/main" id="{029CBB58-D252-4C2D-8CFA-314C4C171C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641C94A-8974-4F88-A1F1-6ADF843DB718}"/>
              </a:ext>
            </a:extLst>
          </p:cNvPr>
          <p:cNvSpPr>
            <a:spLocks noGrp="1"/>
          </p:cNvSpPr>
          <p:nvPr>
            <p:ph type="sldNum" sz="quarter" idx="12"/>
          </p:nvPr>
        </p:nvSpPr>
        <p:spPr/>
        <p:txBody>
          <a:bodyPr/>
          <a:lstStyle/>
          <a:p>
            <a:fld id="{77588071-6FD9-490D-B069-0B69D839D708}" type="slidenum">
              <a:rPr lang="en-GB" smtClean="0"/>
              <a:t>‹#›</a:t>
            </a:fld>
            <a:endParaRPr lang="en-GB"/>
          </a:p>
        </p:txBody>
      </p:sp>
    </p:spTree>
    <p:extLst>
      <p:ext uri="{BB962C8B-B14F-4D97-AF65-F5344CB8AC3E}">
        <p14:creationId xmlns:p14="http://schemas.microsoft.com/office/powerpoint/2010/main" val="1432100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5A4A8-4673-461E-ABC1-74FBE16E28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39F03F3-DFF4-4CC8-9404-374C96F967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A7BB73-14C7-4C3C-B949-34E77EAFAA01}"/>
              </a:ext>
            </a:extLst>
          </p:cNvPr>
          <p:cNvSpPr>
            <a:spLocks noGrp="1"/>
          </p:cNvSpPr>
          <p:nvPr>
            <p:ph type="dt" sz="half" idx="10"/>
          </p:nvPr>
        </p:nvSpPr>
        <p:spPr/>
        <p:txBody>
          <a:bodyPr/>
          <a:lstStyle/>
          <a:p>
            <a:fld id="{5E8E0F24-B6A1-41F7-BDC7-AA85C4B540AA}" type="datetimeFigureOut">
              <a:rPr lang="en-GB" smtClean="0"/>
              <a:t>30/06/2019</a:t>
            </a:fld>
            <a:endParaRPr lang="en-GB"/>
          </a:p>
        </p:txBody>
      </p:sp>
      <p:sp>
        <p:nvSpPr>
          <p:cNvPr id="5" name="Footer Placeholder 4">
            <a:extLst>
              <a:ext uri="{FF2B5EF4-FFF2-40B4-BE49-F238E27FC236}">
                <a16:creationId xmlns:a16="http://schemas.microsoft.com/office/drawing/2014/main" id="{5D3AFEFD-3F31-41E7-9F93-CB53CA03753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047761-C279-42A2-A93B-9E823E276AD1}"/>
              </a:ext>
            </a:extLst>
          </p:cNvPr>
          <p:cNvSpPr>
            <a:spLocks noGrp="1"/>
          </p:cNvSpPr>
          <p:nvPr>
            <p:ph type="sldNum" sz="quarter" idx="12"/>
          </p:nvPr>
        </p:nvSpPr>
        <p:spPr/>
        <p:txBody>
          <a:bodyPr/>
          <a:lstStyle/>
          <a:p>
            <a:fld id="{77588071-6FD9-490D-B069-0B69D839D708}" type="slidenum">
              <a:rPr lang="en-GB" smtClean="0"/>
              <a:t>‹#›</a:t>
            </a:fld>
            <a:endParaRPr lang="en-GB"/>
          </a:p>
        </p:txBody>
      </p:sp>
    </p:spTree>
    <p:extLst>
      <p:ext uri="{BB962C8B-B14F-4D97-AF65-F5344CB8AC3E}">
        <p14:creationId xmlns:p14="http://schemas.microsoft.com/office/powerpoint/2010/main" val="3928950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D11E0-2AF7-480F-A909-5BC53B7E253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21F49A9-1628-4352-A4F2-4AD6743BEA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F8E784D-1721-49E0-9A09-52D0CE12D75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109BED3-5B62-43F7-858A-A7B01ABEE51C}"/>
              </a:ext>
            </a:extLst>
          </p:cNvPr>
          <p:cNvSpPr>
            <a:spLocks noGrp="1"/>
          </p:cNvSpPr>
          <p:nvPr>
            <p:ph type="dt" sz="half" idx="10"/>
          </p:nvPr>
        </p:nvSpPr>
        <p:spPr/>
        <p:txBody>
          <a:bodyPr/>
          <a:lstStyle/>
          <a:p>
            <a:fld id="{5E8E0F24-B6A1-41F7-BDC7-AA85C4B540AA}" type="datetimeFigureOut">
              <a:rPr lang="en-GB" smtClean="0"/>
              <a:t>30/06/2019</a:t>
            </a:fld>
            <a:endParaRPr lang="en-GB"/>
          </a:p>
        </p:txBody>
      </p:sp>
      <p:sp>
        <p:nvSpPr>
          <p:cNvPr id="6" name="Footer Placeholder 5">
            <a:extLst>
              <a:ext uri="{FF2B5EF4-FFF2-40B4-BE49-F238E27FC236}">
                <a16:creationId xmlns:a16="http://schemas.microsoft.com/office/drawing/2014/main" id="{092D7BE3-4FE6-4C69-8E22-A6FFA1DC88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DF317C2-7E35-4DAA-A7BA-FE58394EA849}"/>
              </a:ext>
            </a:extLst>
          </p:cNvPr>
          <p:cNvSpPr>
            <a:spLocks noGrp="1"/>
          </p:cNvSpPr>
          <p:nvPr>
            <p:ph type="sldNum" sz="quarter" idx="12"/>
          </p:nvPr>
        </p:nvSpPr>
        <p:spPr/>
        <p:txBody>
          <a:bodyPr/>
          <a:lstStyle/>
          <a:p>
            <a:fld id="{77588071-6FD9-490D-B069-0B69D839D708}" type="slidenum">
              <a:rPr lang="en-GB" smtClean="0"/>
              <a:t>‹#›</a:t>
            </a:fld>
            <a:endParaRPr lang="en-GB"/>
          </a:p>
        </p:txBody>
      </p:sp>
    </p:spTree>
    <p:extLst>
      <p:ext uri="{BB962C8B-B14F-4D97-AF65-F5344CB8AC3E}">
        <p14:creationId xmlns:p14="http://schemas.microsoft.com/office/powerpoint/2010/main" val="1377482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43F82-0FA0-4A59-BD81-235A306EC3A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FC47E09-7E7B-44BC-9A44-B68DCE46E1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709F967-62F5-4BDD-AA46-983424D9313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65C5098-1F3C-494C-A56F-CE07C7BAA8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F574D9-63BE-4721-BCDF-5E91E727E2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952F19B-6E1F-4659-A99D-7A4B73FE0868}"/>
              </a:ext>
            </a:extLst>
          </p:cNvPr>
          <p:cNvSpPr>
            <a:spLocks noGrp="1"/>
          </p:cNvSpPr>
          <p:nvPr>
            <p:ph type="dt" sz="half" idx="10"/>
          </p:nvPr>
        </p:nvSpPr>
        <p:spPr/>
        <p:txBody>
          <a:bodyPr/>
          <a:lstStyle/>
          <a:p>
            <a:fld id="{5E8E0F24-B6A1-41F7-BDC7-AA85C4B540AA}" type="datetimeFigureOut">
              <a:rPr lang="en-GB" smtClean="0"/>
              <a:t>30/06/2019</a:t>
            </a:fld>
            <a:endParaRPr lang="en-GB"/>
          </a:p>
        </p:txBody>
      </p:sp>
      <p:sp>
        <p:nvSpPr>
          <p:cNvPr id="8" name="Footer Placeholder 7">
            <a:extLst>
              <a:ext uri="{FF2B5EF4-FFF2-40B4-BE49-F238E27FC236}">
                <a16:creationId xmlns:a16="http://schemas.microsoft.com/office/drawing/2014/main" id="{A26C7FE5-7E6E-4016-A0E2-47AA880AC84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58F3C03-27C2-49B6-A549-F31376495A3B}"/>
              </a:ext>
            </a:extLst>
          </p:cNvPr>
          <p:cNvSpPr>
            <a:spLocks noGrp="1"/>
          </p:cNvSpPr>
          <p:nvPr>
            <p:ph type="sldNum" sz="quarter" idx="12"/>
          </p:nvPr>
        </p:nvSpPr>
        <p:spPr/>
        <p:txBody>
          <a:bodyPr/>
          <a:lstStyle/>
          <a:p>
            <a:fld id="{77588071-6FD9-490D-B069-0B69D839D708}" type="slidenum">
              <a:rPr lang="en-GB" smtClean="0"/>
              <a:t>‹#›</a:t>
            </a:fld>
            <a:endParaRPr lang="en-GB"/>
          </a:p>
        </p:txBody>
      </p:sp>
    </p:spTree>
    <p:extLst>
      <p:ext uri="{BB962C8B-B14F-4D97-AF65-F5344CB8AC3E}">
        <p14:creationId xmlns:p14="http://schemas.microsoft.com/office/powerpoint/2010/main" val="2832916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EE407-925A-44C9-A623-2FCA2B35F58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CE08D0A-DA65-46DB-BA6F-CC1BB4610CE7}"/>
              </a:ext>
            </a:extLst>
          </p:cNvPr>
          <p:cNvSpPr>
            <a:spLocks noGrp="1"/>
          </p:cNvSpPr>
          <p:nvPr>
            <p:ph type="dt" sz="half" idx="10"/>
          </p:nvPr>
        </p:nvSpPr>
        <p:spPr/>
        <p:txBody>
          <a:bodyPr/>
          <a:lstStyle/>
          <a:p>
            <a:fld id="{5E8E0F24-B6A1-41F7-BDC7-AA85C4B540AA}" type="datetimeFigureOut">
              <a:rPr lang="en-GB" smtClean="0"/>
              <a:t>30/06/2019</a:t>
            </a:fld>
            <a:endParaRPr lang="en-GB"/>
          </a:p>
        </p:txBody>
      </p:sp>
      <p:sp>
        <p:nvSpPr>
          <p:cNvPr id="4" name="Footer Placeholder 3">
            <a:extLst>
              <a:ext uri="{FF2B5EF4-FFF2-40B4-BE49-F238E27FC236}">
                <a16:creationId xmlns:a16="http://schemas.microsoft.com/office/drawing/2014/main" id="{561035AA-1844-4164-95D1-0B84D329ECE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A4CC-956E-4918-A550-E8138233225E}"/>
              </a:ext>
            </a:extLst>
          </p:cNvPr>
          <p:cNvSpPr>
            <a:spLocks noGrp="1"/>
          </p:cNvSpPr>
          <p:nvPr>
            <p:ph type="sldNum" sz="quarter" idx="12"/>
          </p:nvPr>
        </p:nvSpPr>
        <p:spPr/>
        <p:txBody>
          <a:bodyPr/>
          <a:lstStyle/>
          <a:p>
            <a:fld id="{77588071-6FD9-490D-B069-0B69D839D708}" type="slidenum">
              <a:rPr lang="en-GB" smtClean="0"/>
              <a:t>‹#›</a:t>
            </a:fld>
            <a:endParaRPr lang="en-GB"/>
          </a:p>
        </p:txBody>
      </p:sp>
    </p:spTree>
    <p:extLst>
      <p:ext uri="{BB962C8B-B14F-4D97-AF65-F5344CB8AC3E}">
        <p14:creationId xmlns:p14="http://schemas.microsoft.com/office/powerpoint/2010/main" val="2089278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2F3660-CC8D-4493-9227-B718078711A1}"/>
              </a:ext>
            </a:extLst>
          </p:cNvPr>
          <p:cNvSpPr>
            <a:spLocks noGrp="1"/>
          </p:cNvSpPr>
          <p:nvPr>
            <p:ph type="dt" sz="half" idx="10"/>
          </p:nvPr>
        </p:nvSpPr>
        <p:spPr/>
        <p:txBody>
          <a:bodyPr/>
          <a:lstStyle/>
          <a:p>
            <a:fld id="{5E8E0F24-B6A1-41F7-BDC7-AA85C4B540AA}" type="datetimeFigureOut">
              <a:rPr lang="en-GB" smtClean="0"/>
              <a:t>30/06/2019</a:t>
            </a:fld>
            <a:endParaRPr lang="en-GB"/>
          </a:p>
        </p:txBody>
      </p:sp>
      <p:sp>
        <p:nvSpPr>
          <p:cNvPr id="3" name="Footer Placeholder 2">
            <a:extLst>
              <a:ext uri="{FF2B5EF4-FFF2-40B4-BE49-F238E27FC236}">
                <a16:creationId xmlns:a16="http://schemas.microsoft.com/office/drawing/2014/main" id="{BDA70A3D-4377-45D5-A77A-8044E5FEF17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86AA3ED-209A-44C0-B725-F6280917862B}"/>
              </a:ext>
            </a:extLst>
          </p:cNvPr>
          <p:cNvSpPr>
            <a:spLocks noGrp="1"/>
          </p:cNvSpPr>
          <p:nvPr>
            <p:ph type="sldNum" sz="quarter" idx="12"/>
          </p:nvPr>
        </p:nvSpPr>
        <p:spPr/>
        <p:txBody>
          <a:bodyPr/>
          <a:lstStyle/>
          <a:p>
            <a:fld id="{77588071-6FD9-490D-B069-0B69D839D708}" type="slidenum">
              <a:rPr lang="en-GB" smtClean="0"/>
              <a:t>‹#›</a:t>
            </a:fld>
            <a:endParaRPr lang="en-GB"/>
          </a:p>
        </p:txBody>
      </p:sp>
    </p:spTree>
    <p:extLst>
      <p:ext uri="{BB962C8B-B14F-4D97-AF65-F5344CB8AC3E}">
        <p14:creationId xmlns:p14="http://schemas.microsoft.com/office/powerpoint/2010/main" val="3322872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EAACF-ECEB-4B28-A048-6C31B7873D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A3BBEA2-C7D6-456C-B73F-21796C6B82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22EE19F-0218-4BDF-9D7B-4E595DAD7B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2544FD-6722-466B-BA9C-B6B5D0C912DC}"/>
              </a:ext>
            </a:extLst>
          </p:cNvPr>
          <p:cNvSpPr>
            <a:spLocks noGrp="1"/>
          </p:cNvSpPr>
          <p:nvPr>
            <p:ph type="dt" sz="half" idx="10"/>
          </p:nvPr>
        </p:nvSpPr>
        <p:spPr/>
        <p:txBody>
          <a:bodyPr/>
          <a:lstStyle/>
          <a:p>
            <a:fld id="{5E8E0F24-B6A1-41F7-BDC7-AA85C4B540AA}" type="datetimeFigureOut">
              <a:rPr lang="en-GB" smtClean="0"/>
              <a:t>30/06/2019</a:t>
            </a:fld>
            <a:endParaRPr lang="en-GB"/>
          </a:p>
        </p:txBody>
      </p:sp>
      <p:sp>
        <p:nvSpPr>
          <p:cNvPr id="6" name="Footer Placeholder 5">
            <a:extLst>
              <a:ext uri="{FF2B5EF4-FFF2-40B4-BE49-F238E27FC236}">
                <a16:creationId xmlns:a16="http://schemas.microsoft.com/office/drawing/2014/main" id="{156F2C93-8C87-4994-84AE-ACA47AF5BB3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BAD09A8-1D3E-49A0-A91E-62007FBDA3F0}"/>
              </a:ext>
            </a:extLst>
          </p:cNvPr>
          <p:cNvSpPr>
            <a:spLocks noGrp="1"/>
          </p:cNvSpPr>
          <p:nvPr>
            <p:ph type="sldNum" sz="quarter" idx="12"/>
          </p:nvPr>
        </p:nvSpPr>
        <p:spPr/>
        <p:txBody>
          <a:bodyPr/>
          <a:lstStyle/>
          <a:p>
            <a:fld id="{77588071-6FD9-490D-B069-0B69D839D708}" type="slidenum">
              <a:rPr lang="en-GB" smtClean="0"/>
              <a:t>‹#›</a:t>
            </a:fld>
            <a:endParaRPr lang="en-GB"/>
          </a:p>
        </p:txBody>
      </p:sp>
    </p:spTree>
    <p:extLst>
      <p:ext uri="{BB962C8B-B14F-4D97-AF65-F5344CB8AC3E}">
        <p14:creationId xmlns:p14="http://schemas.microsoft.com/office/powerpoint/2010/main" val="3185431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8F93D-C982-4AEB-92E0-9766C98057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E767404-891C-4CD6-BCCE-8A3206CD4D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35FB1AD-1A01-4613-A5D3-0EEA40295E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152194-D87E-4AD5-A0E2-D89D4FFE54CC}"/>
              </a:ext>
            </a:extLst>
          </p:cNvPr>
          <p:cNvSpPr>
            <a:spLocks noGrp="1"/>
          </p:cNvSpPr>
          <p:nvPr>
            <p:ph type="dt" sz="half" idx="10"/>
          </p:nvPr>
        </p:nvSpPr>
        <p:spPr/>
        <p:txBody>
          <a:bodyPr/>
          <a:lstStyle/>
          <a:p>
            <a:fld id="{5E8E0F24-B6A1-41F7-BDC7-AA85C4B540AA}" type="datetimeFigureOut">
              <a:rPr lang="en-GB" smtClean="0"/>
              <a:t>30/06/2019</a:t>
            </a:fld>
            <a:endParaRPr lang="en-GB"/>
          </a:p>
        </p:txBody>
      </p:sp>
      <p:sp>
        <p:nvSpPr>
          <p:cNvPr id="6" name="Footer Placeholder 5">
            <a:extLst>
              <a:ext uri="{FF2B5EF4-FFF2-40B4-BE49-F238E27FC236}">
                <a16:creationId xmlns:a16="http://schemas.microsoft.com/office/drawing/2014/main" id="{66BB13B5-B886-4F7A-AE68-4058778594D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9CB1462-78E0-4408-8332-91D7EB41B6F7}"/>
              </a:ext>
            </a:extLst>
          </p:cNvPr>
          <p:cNvSpPr>
            <a:spLocks noGrp="1"/>
          </p:cNvSpPr>
          <p:nvPr>
            <p:ph type="sldNum" sz="quarter" idx="12"/>
          </p:nvPr>
        </p:nvSpPr>
        <p:spPr/>
        <p:txBody>
          <a:bodyPr/>
          <a:lstStyle/>
          <a:p>
            <a:fld id="{77588071-6FD9-490D-B069-0B69D839D708}" type="slidenum">
              <a:rPr lang="en-GB" smtClean="0"/>
              <a:t>‹#›</a:t>
            </a:fld>
            <a:endParaRPr lang="en-GB"/>
          </a:p>
        </p:txBody>
      </p:sp>
    </p:spTree>
    <p:extLst>
      <p:ext uri="{BB962C8B-B14F-4D97-AF65-F5344CB8AC3E}">
        <p14:creationId xmlns:p14="http://schemas.microsoft.com/office/powerpoint/2010/main" val="2943019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99AB3-ED2F-41FC-A4A0-8C02DF384DD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8A48BAE-CACE-4239-946A-F389B2A5225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D47EA5-2D10-4357-86DE-90E654016712}"/>
              </a:ext>
            </a:extLst>
          </p:cNvPr>
          <p:cNvSpPr>
            <a:spLocks noGrp="1"/>
          </p:cNvSpPr>
          <p:nvPr>
            <p:ph type="dt" sz="half" idx="10"/>
          </p:nvPr>
        </p:nvSpPr>
        <p:spPr/>
        <p:txBody>
          <a:bodyPr/>
          <a:lstStyle/>
          <a:p>
            <a:fld id="{5E8E0F24-B6A1-41F7-BDC7-AA85C4B540AA}" type="datetimeFigureOut">
              <a:rPr lang="en-GB" smtClean="0"/>
              <a:t>30/06/2019</a:t>
            </a:fld>
            <a:endParaRPr lang="en-GB"/>
          </a:p>
        </p:txBody>
      </p:sp>
      <p:sp>
        <p:nvSpPr>
          <p:cNvPr id="5" name="Footer Placeholder 4">
            <a:extLst>
              <a:ext uri="{FF2B5EF4-FFF2-40B4-BE49-F238E27FC236}">
                <a16:creationId xmlns:a16="http://schemas.microsoft.com/office/drawing/2014/main" id="{639F784D-9CC6-41CA-A0E5-F2CBD01348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D9AA14-6E10-4224-A4FA-F31286296B7D}"/>
              </a:ext>
            </a:extLst>
          </p:cNvPr>
          <p:cNvSpPr>
            <a:spLocks noGrp="1"/>
          </p:cNvSpPr>
          <p:nvPr>
            <p:ph type="sldNum" sz="quarter" idx="12"/>
          </p:nvPr>
        </p:nvSpPr>
        <p:spPr/>
        <p:txBody>
          <a:bodyPr/>
          <a:lstStyle/>
          <a:p>
            <a:fld id="{77588071-6FD9-490D-B069-0B69D839D708}" type="slidenum">
              <a:rPr lang="en-GB" smtClean="0"/>
              <a:t>‹#›</a:t>
            </a:fld>
            <a:endParaRPr lang="en-GB"/>
          </a:p>
        </p:txBody>
      </p:sp>
    </p:spTree>
    <p:extLst>
      <p:ext uri="{BB962C8B-B14F-4D97-AF65-F5344CB8AC3E}">
        <p14:creationId xmlns:p14="http://schemas.microsoft.com/office/powerpoint/2010/main" val="2475411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3F22B4-94A3-4BBC-8A8E-EFA6D034379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EE3E171-FE0B-43B8-8D9A-75B7C23BED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12E60C-B3B3-49B5-826F-BC9737CC1CC8}"/>
              </a:ext>
            </a:extLst>
          </p:cNvPr>
          <p:cNvSpPr>
            <a:spLocks noGrp="1"/>
          </p:cNvSpPr>
          <p:nvPr>
            <p:ph type="dt" sz="half" idx="10"/>
          </p:nvPr>
        </p:nvSpPr>
        <p:spPr/>
        <p:txBody>
          <a:bodyPr/>
          <a:lstStyle/>
          <a:p>
            <a:fld id="{5E8E0F24-B6A1-41F7-BDC7-AA85C4B540AA}" type="datetimeFigureOut">
              <a:rPr lang="en-GB" smtClean="0"/>
              <a:t>30/06/2019</a:t>
            </a:fld>
            <a:endParaRPr lang="en-GB"/>
          </a:p>
        </p:txBody>
      </p:sp>
      <p:sp>
        <p:nvSpPr>
          <p:cNvPr id="5" name="Footer Placeholder 4">
            <a:extLst>
              <a:ext uri="{FF2B5EF4-FFF2-40B4-BE49-F238E27FC236}">
                <a16:creationId xmlns:a16="http://schemas.microsoft.com/office/drawing/2014/main" id="{CB14B2C6-4469-465C-B64E-C112994776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3BA64A-C572-4147-A5BB-CB760325018B}"/>
              </a:ext>
            </a:extLst>
          </p:cNvPr>
          <p:cNvSpPr>
            <a:spLocks noGrp="1"/>
          </p:cNvSpPr>
          <p:nvPr>
            <p:ph type="sldNum" sz="quarter" idx="12"/>
          </p:nvPr>
        </p:nvSpPr>
        <p:spPr/>
        <p:txBody>
          <a:bodyPr/>
          <a:lstStyle/>
          <a:p>
            <a:fld id="{77588071-6FD9-490D-B069-0B69D839D708}" type="slidenum">
              <a:rPr lang="en-GB" smtClean="0"/>
              <a:t>‹#›</a:t>
            </a:fld>
            <a:endParaRPr lang="en-GB"/>
          </a:p>
        </p:txBody>
      </p:sp>
    </p:spTree>
    <p:extLst>
      <p:ext uri="{BB962C8B-B14F-4D97-AF65-F5344CB8AC3E}">
        <p14:creationId xmlns:p14="http://schemas.microsoft.com/office/powerpoint/2010/main" val="1170883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A95542-2BBA-4E67-AC6D-E2D9B36EA5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58303CC-28FE-496A-82BA-61BDA6FDDF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EB5C53A-47BE-41DD-AB04-9BE26052D9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8E0F24-B6A1-41F7-BDC7-AA85C4B540AA}" type="datetimeFigureOut">
              <a:rPr lang="en-GB" smtClean="0"/>
              <a:t>30/06/2019</a:t>
            </a:fld>
            <a:endParaRPr lang="en-GB"/>
          </a:p>
        </p:txBody>
      </p:sp>
      <p:sp>
        <p:nvSpPr>
          <p:cNvPr id="5" name="Footer Placeholder 4">
            <a:extLst>
              <a:ext uri="{FF2B5EF4-FFF2-40B4-BE49-F238E27FC236}">
                <a16:creationId xmlns:a16="http://schemas.microsoft.com/office/drawing/2014/main" id="{D98CF43F-78C0-4C92-BB11-11E920E1C7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4B11102-3631-446E-BE26-0E49C217B0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588071-6FD9-490D-B069-0B69D839D708}" type="slidenum">
              <a:rPr lang="en-GB" smtClean="0"/>
              <a:t>‹#›</a:t>
            </a:fld>
            <a:endParaRPr lang="en-GB"/>
          </a:p>
        </p:txBody>
      </p:sp>
    </p:spTree>
    <p:extLst>
      <p:ext uri="{BB962C8B-B14F-4D97-AF65-F5344CB8AC3E}">
        <p14:creationId xmlns:p14="http://schemas.microsoft.com/office/powerpoint/2010/main" val="27880839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VDBJMqZ6lWI?feature=oembed"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Sv7OHfpIRfU?start=2&amp;feature=oembed"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b6Vh-g0oZ9w?feature=oembed" TargetMode="External"/></Relationships>
</file>

<file path=ppt/slides/_rels/slide9.xml.rels><?xml version="1.0" encoding="UTF-8" standalone="yes"?>
<Relationships xmlns="http://schemas.openxmlformats.org/package/2006/relationships"><Relationship Id="rId2" Type="http://schemas.openxmlformats.org/officeDocument/2006/relationships/hyperlink" Target="https://www.independent.co.uk/environment/climate-change-scotland-emergency-global-warming-nicola-sturgeon-snp-conference-a8891071.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CE1EB-6513-4EFD-B070-8221417A6FA3}"/>
              </a:ext>
            </a:extLst>
          </p:cNvPr>
          <p:cNvSpPr>
            <a:spLocks noGrp="1"/>
          </p:cNvSpPr>
          <p:nvPr>
            <p:ph type="ctrTitle"/>
          </p:nvPr>
        </p:nvSpPr>
        <p:spPr>
          <a:xfrm>
            <a:off x="1524000" y="1122362"/>
            <a:ext cx="9144000" cy="3869087"/>
          </a:xfrm>
        </p:spPr>
        <p:txBody>
          <a:bodyPr>
            <a:noAutofit/>
          </a:bodyPr>
          <a:lstStyle/>
          <a:p>
            <a:r>
              <a:rPr lang="en-GB" sz="4800" dirty="0"/>
              <a:t>11 months ago a 15 year old Swedish girl named Greta Thunberg decided not to go to school that day and instead she sat down outside the Swedish parliament to protest against climate change.</a:t>
            </a:r>
          </a:p>
        </p:txBody>
      </p:sp>
      <p:sp>
        <p:nvSpPr>
          <p:cNvPr id="3" name="Subtitle 2">
            <a:extLst>
              <a:ext uri="{FF2B5EF4-FFF2-40B4-BE49-F238E27FC236}">
                <a16:creationId xmlns:a16="http://schemas.microsoft.com/office/drawing/2014/main" id="{6239833A-49D2-4F42-9106-864A23C330E5}"/>
              </a:ext>
            </a:extLst>
          </p:cNvPr>
          <p:cNvSpPr>
            <a:spLocks noGrp="1"/>
          </p:cNvSpPr>
          <p:nvPr>
            <p:ph type="subTitle" idx="1"/>
          </p:nvPr>
        </p:nvSpPr>
        <p:spPr>
          <a:xfrm>
            <a:off x="1524000" y="5142450"/>
            <a:ext cx="9144000" cy="115349"/>
          </a:xfrm>
        </p:spPr>
        <p:txBody>
          <a:bodyPr>
            <a:normAutofit fontScale="25000" lnSpcReduction="20000"/>
          </a:bodyPr>
          <a:lstStyle/>
          <a:p>
            <a:endParaRPr lang="en-GB" dirty="0"/>
          </a:p>
        </p:txBody>
      </p:sp>
    </p:spTree>
    <p:extLst>
      <p:ext uri="{BB962C8B-B14F-4D97-AF65-F5344CB8AC3E}">
        <p14:creationId xmlns:p14="http://schemas.microsoft.com/office/powerpoint/2010/main" val="250904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E4C8F-51B9-4163-9ECC-C4B7E693C4AA}"/>
              </a:ext>
            </a:extLst>
          </p:cNvPr>
          <p:cNvSpPr>
            <a:spLocks noGrp="1"/>
          </p:cNvSpPr>
          <p:nvPr>
            <p:ph type="title"/>
          </p:nvPr>
        </p:nvSpPr>
        <p:spPr>
          <a:xfrm flipV="1">
            <a:off x="838200" y="319406"/>
            <a:ext cx="10515600" cy="45719"/>
          </a:xfrm>
        </p:spPr>
        <p:txBody>
          <a:bodyPr>
            <a:normAutofit fontScale="90000"/>
          </a:bodyPr>
          <a:lstStyle/>
          <a:p>
            <a:endParaRPr lang="en-GB" dirty="0"/>
          </a:p>
        </p:txBody>
      </p:sp>
      <p:pic>
        <p:nvPicPr>
          <p:cNvPr id="5" name="Content Placeholder 4" descr="A picture containing building, person, outdoor, ground&#10;&#10;Description automatically generated">
            <a:extLst>
              <a:ext uri="{FF2B5EF4-FFF2-40B4-BE49-F238E27FC236}">
                <a16:creationId xmlns:a16="http://schemas.microsoft.com/office/drawing/2014/main" id="{07E1254A-1C59-4696-8DE8-7BABD2B6184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7435" y="248060"/>
            <a:ext cx="11717129" cy="5858565"/>
          </a:xfrm>
        </p:spPr>
      </p:pic>
    </p:spTree>
    <p:extLst>
      <p:ext uri="{BB962C8B-B14F-4D97-AF65-F5344CB8AC3E}">
        <p14:creationId xmlns:p14="http://schemas.microsoft.com/office/powerpoint/2010/main" val="2993894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64650-E784-4804-AC8F-E9AC81128365}"/>
              </a:ext>
            </a:extLst>
          </p:cNvPr>
          <p:cNvSpPr>
            <a:spLocks noGrp="1"/>
          </p:cNvSpPr>
          <p:nvPr>
            <p:ph type="title"/>
          </p:nvPr>
        </p:nvSpPr>
        <p:spPr>
          <a:xfrm>
            <a:off x="838200" y="365125"/>
            <a:ext cx="10515600" cy="5101178"/>
          </a:xfrm>
        </p:spPr>
        <p:txBody>
          <a:bodyPr>
            <a:normAutofit/>
          </a:bodyPr>
          <a:lstStyle/>
          <a:p>
            <a:pPr algn="ctr"/>
            <a:r>
              <a:rPr lang="en-GB" sz="6600" dirty="0"/>
              <a:t>11 months later nearly 2 million people from all over the world have joined Greta in her protest…</a:t>
            </a:r>
          </a:p>
        </p:txBody>
      </p:sp>
      <p:sp>
        <p:nvSpPr>
          <p:cNvPr id="7" name="Content Placeholder 6">
            <a:extLst>
              <a:ext uri="{FF2B5EF4-FFF2-40B4-BE49-F238E27FC236}">
                <a16:creationId xmlns:a16="http://schemas.microsoft.com/office/drawing/2014/main" id="{CFC6A1C5-E69B-40DD-A729-7B6AE8CA86C1}"/>
              </a:ext>
            </a:extLst>
          </p:cNvPr>
          <p:cNvSpPr>
            <a:spLocks noGrp="1"/>
          </p:cNvSpPr>
          <p:nvPr>
            <p:ph idx="1"/>
          </p:nvPr>
        </p:nvSpPr>
        <p:spPr>
          <a:xfrm>
            <a:off x="838200" y="6018963"/>
            <a:ext cx="10515600" cy="158000"/>
          </a:xfrm>
        </p:spPr>
        <p:txBody>
          <a:bodyPr>
            <a:normAutofit fontScale="25000" lnSpcReduction="20000"/>
          </a:bodyPr>
          <a:lstStyle/>
          <a:p>
            <a:endParaRPr lang="en-GB" dirty="0"/>
          </a:p>
        </p:txBody>
      </p:sp>
    </p:spTree>
    <p:extLst>
      <p:ext uri="{BB962C8B-B14F-4D97-AF65-F5344CB8AC3E}">
        <p14:creationId xmlns:p14="http://schemas.microsoft.com/office/powerpoint/2010/main" val="2142323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C1537-6EE2-405B-8F58-3B7D7793DE22}"/>
              </a:ext>
            </a:extLst>
          </p:cNvPr>
          <p:cNvSpPr>
            <a:spLocks noGrp="1"/>
          </p:cNvSpPr>
          <p:nvPr>
            <p:ph type="title"/>
          </p:nvPr>
        </p:nvSpPr>
        <p:spPr>
          <a:xfrm flipV="1">
            <a:off x="838200" y="319406"/>
            <a:ext cx="10515600" cy="45719"/>
          </a:xfrm>
        </p:spPr>
        <p:txBody>
          <a:bodyPr>
            <a:normAutofit fontScale="90000"/>
          </a:bodyPr>
          <a:lstStyle/>
          <a:p>
            <a:endParaRPr lang="en-GB" dirty="0"/>
          </a:p>
        </p:txBody>
      </p:sp>
      <p:pic>
        <p:nvPicPr>
          <p:cNvPr id="10" name="Online Media 9" title="Teen climate activist Greta Thunberg speaks at four school strikes in a week">
            <a:hlinkClick r:id="" action="ppaction://media"/>
            <a:extLst>
              <a:ext uri="{FF2B5EF4-FFF2-40B4-BE49-F238E27FC236}">
                <a16:creationId xmlns:a16="http://schemas.microsoft.com/office/drawing/2014/main" id="{4ED5275E-4D01-47A0-9C6D-81B2E0CF6EA0}"/>
              </a:ext>
            </a:extLst>
          </p:cNvPr>
          <p:cNvPicPr>
            <a:picLocks noGrp="1" noRot="1" noChangeAspect="1"/>
          </p:cNvPicPr>
          <p:nvPr>
            <p:ph idx="1"/>
            <a:videoFile r:link="rId1"/>
          </p:nvPr>
        </p:nvPicPr>
        <p:blipFill>
          <a:blip r:embed="rId3"/>
          <a:stretch>
            <a:fillRect/>
          </a:stretch>
        </p:blipFill>
        <p:spPr>
          <a:xfrm>
            <a:off x="688550" y="429466"/>
            <a:ext cx="10665250" cy="5999067"/>
          </a:xfrm>
          <a:prstGeom prst="rect">
            <a:avLst/>
          </a:prstGeom>
        </p:spPr>
      </p:pic>
    </p:spTree>
    <p:extLst>
      <p:ext uri="{BB962C8B-B14F-4D97-AF65-F5344CB8AC3E}">
        <p14:creationId xmlns:p14="http://schemas.microsoft.com/office/powerpoint/2010/main" val="3478548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D41DF-6A07-4D3C-B40A-287F2690A753}"/>
              </a:ext>
            </a:extLst>
          </p:cNvPr>
          <p:cNvSpPr>
            <a:spLocks noGrp="1"/>
          </p:cNvSpPr>
          <p:nvPr>
            <p:ph type="title"/>
          </p:nvPr>
        </p:nvSpPr>
        <p:spPr>
          <a:xfrm>
            <a:off x="838200" y="365125"/>
            <a:ext cx="10515600" cy="5314222"/>
          </a:xfrm>
        </p:spPr>
        <p:txBody>
          <a:bodyPr>
            <a:normAutofit/>
          </a:bodyPr>
          <a:lstStyle/>
          <a:p>
            <a:pPr algn="ctr"/>
            <a:r>
              <a:rPr lang="en-GB" sz="8800" b="1" dirty="0"/>
              <a:t>Why?</a:t>
            </a:r>
            <a:br>
              <a:rPr lang="en-GB" sz="8800" b="1" dirty="0"/>
            </a:br>
            <a:r>
              <a:rPr lang="en-GB" sz="8800" b="1" dirty="0"/>
              <a:t>What are these protests about?</a:t>
            </a:r>
          </a:p>
        </p:txBody>
      </p:sp>
      <p:sp>
        <p:nvSpPr>
          <p:cNvPr id="3" name="Content Placeholder 2">
            <a:extLst>
              <a:ext uri="{FF2B5EF4-FFF2-40B4-BE49-F238E27FC236}">
                <a16:creationId xmlns:a16="http://schemas.microsoft.com/office/drawing/2014/main" id="{8B2674CD-0B41-4601-8970-77EA0C508DCF}"/>
              </a:ext>
            </a:extLst>
          </p:cNvPr>
          <p:cNvSpPr>
            <a:spLocks noGrp="1"/>
          </p:cNvSpPr>
          <p:nvPr>
            <p:ph idx="1"/>
          </p:nvPr>
        </p:nvSpPr>
        <p:spPr>
          <a:xfrm>
            <a:off x="838200" y="6098795"/>
            <a:ext cx="10515600" cy="78167"/>
          </a:xfrm>
        </p:spPr>
        <p:txBody>
          <a:bodyPr>
            <a:normAutofit fontScale="25000" lnSpcReduction="20000"/>
          </a:bodyPr>
          <a:lstStyle/>
          <a:p>
            <a:endParaRPr lang="en-GB" dirty="0"/>
          </a:p>
        </p:txBody>
      </p:sp>
    </p:spTree>
    <p:extLst>
      <p:ext uri="{BB962C8B-B14F-4D97-AF65-F5344CB8AC3E}">
        <p14:creationId xmlns:p14="http://schemas.microsoft.com/office/powerpoint/2010/main" val="1868762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289C9-0AE4-41BD-ACEF-51AC142F0B20}"/>
              </a:ext>
            </a:extLst>
          </p:cNvPr>
          <p:cNvSpPr>
            <a:spLocks noGrp="1"/>
          </p:cNvSpPr>
          <p:nvPr>
            <p:ph type="title"/>
          </p:nvPr>
        </p:nvSpPr>
        <p:spPr/>
        <p:txBody>
          <a:bodyPr>
            <a:normAutofit fontScale="90000"/>
          </a:bodyPr>
          <a:lstStyle/>
          <a:p>
            <a:pPr algn="ctr"/>
            <a:endParaRPr lang="en-GB" sz="9600" b="1" dirty="0"/>
          </a:p>
        </p:txBody>
      </p:sp>
      <p:pic>
        <p:nvPicPr>
          <p:cNvPr id="4" name="Online Media 3" title="Climate change (according to a kid)">
            <a:hlinkClick r:id="" action="ppaction://media"/>
            <a:extLst>
              <a:ext uri="{FF2B5EF4-FFF2-40B4-BE49-F238E27FC236}">
                <a16:creationId xmlns:a16="http://schemas.microsoft.com/office/drawing/2014/main" id="{055FCFA6-8F3A-4C8A-9142-4B6C8C46102A}"/>
              </a:ext>
            </a:extLst>
          </p:cNvPr>
          <p:cNvPicPr>
            <a:picLocks noRot="1" noChangeAspect="1"/>
          </p:cNvPicPr>
          <p:nvPr>
            <a:videoFile r:link="rId1"/>
          </p:nvPr>
        </p:nvPicPr>
        <p:blipFill>
          <a:blip r:embed="rId3"/>
          <a:stretch>
            <a:fillRect/>
          </a:stretch>
        </p:blipFill>
        <p:spPr>
          <a:xfrm>
            <a:off x="738231" y="348449"/>
            <a:ext cx="10715538" cy="6027490"/>
          </a:xfrm>
          <a:prstGeom prst="rect">
            <a:avLst/>
          </a:prstGeom>
        </p:spPr>
      </p:pic>
    </p:spTree>
    <p:extLst>
      <p:ext uri="{BB962C8B-B14F-4D97-AF65-F5344CB8AC3E}">
        <p14:creationId xmlns:p14="http://schemas.microsoft.com/office/powerpoint/2010/main" val="3759629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11746-EACC-4BFA-82F5-7097D9014C7B}"/>
              </a:ext>
            </a:extLst>
          </p:cNvPr>
          <p:cNvSpPr>
            <a:spLocks noGrp="1"/>
          </p:cNvSpPr>
          <p:nvPr>
            <p:ph type="title"/>
          </p:nvPr>
        </p:nvSpPr>
        <p:spPr>
          <a:xfrm>
            <a:off x="838200" y="365125"/>
            <a:ext cx="10515600" cy="5364556"/>
          </a:xfrm>
        </p:spPr>
        <p:txBody>
          <a:bodyPr>
            <a:normAutofit fontScale="90000"/>
          </a:bodyPr>
          <a:lstStyle/>
          <a:p>
            <a:r>
              <a:rPr lang="en-GB" dirty="0"/>
              <a:t>Our planet is getting hotter and we need to make changes to save our home. </a:t>
            </a:r>
            <a:br>
              <a:rPr lang="en-GB" dirty="0"/>
            </a:br>
            <a:br>
              <a:rPr lang="en-GB" dirty="0"/>
            </a:br>
            <a:r>
              <a:rPr lang="en-GB" dirty="0"/>
              <a:t>Animals are dying because of our actions and we need to help them, NOW. </a:t>
            </a:r>
            <a:br>
              <a:rPr lang="en-GB" dirty="0"/>
            </a:br>
            <a:br>
              <a:rPr lang="en-GB" dirty="0"/>
            </a:br>
            <a:r>
              <a:rPr lang="en-GB" dirty="0"/>
              <a:t>Scientists agree that we must act now to slow the worst effects of climate change. </a:t>
            </a:r>
            <a:br>
              <a:rPr lang="en-GB" dirty="0"/>
            </a:br>
            <a:endParaRPr lang="en-GB" dirty="0"/>
          </a:p>
        </p:txBody>
      </p:sp>
      <p:sp>
        <p:nvSpPr>
          <p:cNvPr id="3" name="Content Placeholder 2">
            <a:extLst>
              <a:ext uri="{FF2B5EF4-FFF2-40B4-BE49-F238E27FC236}">
                <a16:creationId xmlns:a16="http://schemas.microsoft.com/office/drawing/2014/main" id="{283ADFE3-9DD1-4858-8715-F43B54FF6848}"/>
              </a:ext>
            </a:extLst>
          </p:cNvPr>
          <p:cNvSpPr>
            <a:spLocks noGrp="1"/>
          </p:cNvSpPr>
          <p:nvPr>
            <p:ph idx="1"/>
          </p:nvPr>
        </p:nvSpPr>
        <p:spPr>
          <a:xfrm>
            <a:off x="838200" y="3963799"/>
            <a:ext cx="10515600" cy="2213163"/>
          </a:xfrm>
        </p:spPr>
        <p:txBody>
          <a:bodyPr/>
          <a:lstStyle/>
          <a:p>
            <a:endParaRPr lang="en-GB" dirty="0"/>
          </a:p>
          <a:p>
            <a:endParaRPr lang="en-GB" dirty="0"/>
          </a:p>
        </p:txBody>
      </p:sp>
    </p:spTree>
    <p:extLst>
      <p:ext uri="{BB962C8B-B14F-4D97-AF65-F5344CB8AC3E}">
        <p14:creationId xmlns:p14="http://schemas.microsoft.com/office/powerpoint/2010/main" val="4073725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8559F-B9B8-495D-8A73-DC53C874EC15}"/>
              </a:ext>
            </a:extLst>
          </p:cNvPr>
          <p:cNvSpPr>
            <a:spLocks noGrp="1"/>
          </p:cNvSpPr>
          <p:nvPr>
            <p:ph type="title"/>
          </p:nvPr>
        </p:nvSpPr>
        <p:spPr/>
        <p:txBody>
          <a:bodyPr/>
          <a:lstStyle/>
          <a:p>
            <a:endParaRPr lang="en-GB"/>
          </a:p>
        </p:txBody>
      </p:sp>
      <p:pic>
        <p:nvPicPr>
          <p:cNvPr id="4" name="Online Media 3" title="'Continuation of civilisation is in your hands,' Attenborough tells world leaders">
            <a:hlinkClick r:id="" action="ppaction://media"/>
            <a:extLst>
              <a:ext uri="{FF2B5EF4-FFF2-40B4-BE49-F238E27FC236}">
                <a16:creationId xmlns:a16="http://schemas.microsoft.com/office/drawing/2014/main" id="{B78429FF-1D39-4F05-8EB4-92E17C547B6A}"/>
              </a:ext>
            </a:extLst>
          </p:cNvPr>
          <p:cNvPicPr>
            <a:picLocks noGrp="1" noRot="1" noChangeAspect="1"/>
          </p:cNvPicPr>
          <p:nvPr>
            <p:ph idx="1"/>
            <a:videoFile r:link="rId1"/>
          </p:nvPr>
        </p:nvPicPr>
        <p:blipFill>
          <a:blip r:embed="rId3"/>
          <a:stretch>
            <a:fillRect/>
          </a:stretch>
        </p:blipFill>
        <p:spPr>
          <a:xfrm>
            <a:off x="838200" y="413075"/>
            <a:ext cx="10515600" cy="5914890"/>
          </a:xfrm>
          <a:prstGeom prst="rect">
            <a:avLst/>
          </a:prstGeom>
        </p:spPr>
      </p:pic>
    </p:spTree>
    <p:extLst>
      <p:ext uri="{BB962C8B-B14F-4D97-AF65-F5344CB8AC3E}">
        <p14:creationId xmlns:p14="http://schemas.microsoft.com/office/powerpoint/2010/main" val="4083393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43E93-774D-49C2-86F7-815B4C213259}"/>
              </a:ext>
            </a:extLst>
          </p:cNvPr>
          <p:cNvSpPr>
            <a:spLocks noGrp="1"/>
          </p:cNvSpPr>
          <p:nvPr>
            <p:ph type="title"/>
          </p:nvPr>
        </p:nvSpPr>
        <p:spPr>
          <a:xfrm>
            <a:off x="838200" y="365124"/>
            <a:ext cx="10515600" cy="3921649"/>
          </a:xfrm>
        </p:spPr>
        <p:txBody>
          <a:bodyPr>
            <a:normAutofit fontScale="90000"/>
          </a:bodyPr>
          <a:lstStyle/>
          <a:p>
            <a:r>
              <a:rPr lang="en-GB" dirty="0"/>
              <a:t>Some Governments, Councils and Universities have decided to make an announcement about the seriousness of the situation we are in. </a:t>
            </a:r>
            <a:br>
              <a:rPr lang="en-GB" dirty="0"/>
            </a:br>
            <a:br>
              <a:rPr lang="en-GB" dirty="0"/>
            </a:br>
            <a:r>
              <a:rPr lang="en-GB" dirty="0"/>
              <a:t>This is called declaring a Climate Emergency and Scotland was the first country in the World to do this:</a:t>
            </a:r>
          </a:p>
        </p:txBody>
      </p:sp>
      <p:sp>
        <p:nvSpPr>
          <p:cNvPr id="3" name="Content Placeholder 2">
            <a:extLst>
              <a:ext uri="{FF2B5EF4-FFF2-40B4-BE49-F238E27FC236}">
                <a16:creationId xmlns:a16="http://schemas.microsoft.com/office/drawing/2014/main" id="{07B9EB5F-D011-467E-A31F-C252354F5E24}"/>
              </a:ext>
            </a:extLst>
          </p:cNvPr>
          <p:cNvSpPr>
            <a:spLocks noGrp="1"/>
          </p:cNvSpPr>
          <p:nvPr>
            <p:ph idx="1"/>
          </p:nvPr>
        </p:nvSpPr>
        <p:spPr>
          <a:xfrm>
            <a:off x="838200" y="4580389"/>
            <a:ext cx="10515600" cy="1596574"/>
          </a:xfrm>
        </p:spPr>
        <p:txBody>
          <a:bodyPr/>
          <a:lstStyle/>
          <a:p>
            <a:r>
              <a:rPr lang="en-GB" dirty="0">
                <a:hlinkClick r:id="rId2"/>
              </a:rPr>
              <a:t>https://www.independent.co.uk/environment/climate-change-scotland-emergency-global-warming-nicola-sturgeon-snp-conference-a8891071.html</a:t>
            </a:r>
            <a:endParaRPr lang="en-GB" dirty="0"/>
          </a:p>
          <a:p>
            <a:endParaRPr lang="en-GB" dirty="0"/>
          </a:p>
        </p:txBody>
      </p:sp>
    </p:spTree>
    <p:extLst>
      <p:ext uri="{BB962C8B-B14F-4D97-AF65-F5344CB8AC3E}">
        <p14:creationId xmlns:p14="http://schemas.microsoft.com/office/powerpoint/2010/main" val="4026644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39E47-F682-4E12-AFFA-90AC7FECA979}"/>
              </a:ext>
            </a:extLst>
          </p:cNvPr>
          <p:cNvSpPr>
            <a:spLocks noGrp="1"/>
          </p:cNvSpPr>
          <p:nvPr>
            <p:ph type="title"/>
          </p:nvPr>
        </p:nvSpPr>
        <p:spPr>
          <a:xfrm>
            <a:off x="604007" y="365125"/>
            <a:ext cx="10749793" cy="3888093"/>
          </a:xfrm>
        </p:spPr>
        <p:txBody>
          <a:bodyPr>
            <a:normAutofit/>
          </a:bodyPr>
          <a:lstStyle/>
          <a:p>
            <a:pPr algn="ctr"/>
            <a:r>
              <a:rPr lang="en-GB" sz="3200" dirty="0"/>
              <a:t>Now we are asking you, everyone here at Marsh </a:t>
            </a:r>
            <a:r>
              <a:rPr lang="en-GB" sz="3200" dirty="0" err="1"/>
              <a:t>Baldon</a:t>
            </a:r>
            <a:r>
              <a:rPr lang="en-GB" sz="3200" dirty="0"/>
              <a:t> school to think about whether WE should declare a Climate Emergency and start making our own changes to help reduce the effects of Climate Change</a:t>
            </a:r>
            <a:r>
              <a:rPr lang="en-GB" sz="1800" dirty="0"/>
              <a:t>.</a:t>
            </a:r>
            <a:br>
              <a:rPr lang="en-GB" sz="1800" dirty="0"/>
            </a:br>
            <a:br>
              <a:rPr lang="en-GB" sz="1800" dirty="0"/>
            </a:br>
            <a:r>
              <a:rPr lang="en-GB" sz="3200" dirty="0"/>
              <a:t>Thank you for listening.</a:t>
            </a:r>
          </a:p>
        </p:txBody>
      </p:sp>
      <p:sp>
        <p:nvSpPr>
          <p:cNvPr id="3" name="Content Placeholder 2">
            <a:extLst>
              <a:ext uri="{FF2B5EF4-FFF2-40B4-BE49-F238E27FC236}">
                <a16:creationId xmlns:a16="http://schemas.microsoft.com/office/drawing/2014/main" id="{43EA47BA-CE10-4A40-9EB6-B9CE59963993}"/>
              </a:ext>
            </a:extLst>
          </p:cNvPr>
          <p:cNvSpPr>
            <a:spLocks noGrp="1"/>
          </p:cNvSpPr>
          <p:nvPr>
            <p:ph idx="1"/>
          </p:nvPr>
        </p:nvSpPr>
        <p:spPr>
          <a:xfrm>
            <a:off x="838200" y="5989739"/>
            <a:ext cx="10515600" cy="245946"/>
          </a:xfrm>
        </p:spPr>
        <p:txBody>
          <a:bodyPr>
            <a:normAutofit fontScale="47500" lnSpcReduction="20000"/>
          </a:bodyPr>
          <a:lstStyle/>
          <a:p>
            <a:pPr marL="0" indent="0">
              <a:buNone/>
            </a:pPr>
            <a:endParaRPr lang="en-GB" dirty="0"/>
          </a:p>
          <a:p>
            <a:pPr marL="0" indent="0">
              <a:buNone/>
            </a:pPr>
            <a:endParaRPr lang="en-GB" dirty="0"/>
          </a:p>
        </p:txBody>
      </p:sp>
    </p:spTree>
    <p:extLst>
      <p:ext uri="{BB962C8B-B14F-4D97-AF65-F5344CB8AC3E}">
        <p14:creationId xmlns:p14="http://schemas.microsoft.com/office/powerpoint/2010/main" val="41971800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290</TotalTime>
  <Words>146</Words>
  <Application>Microsoft Office PowerPoint</Application>
  <PresentationFormat>Widescreen</PresentationFormat>
  <Paragraphs>7</Paragraphs>
  <Slides>10</Slides>
  <Notes>0</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11 months ago a 15 year old Swedish girl named Greta Thunberg decided not to go to school that day and instead she sat down outside the Swedish parliament to protest against climate change.</vt:lpstr>
      <vt:lpstr>PowerPoint Presentation</vt:lpstr>
      <vt:lpstr>11 months later nearly 2 million people from all over the world have joined Greta in her protest…</vt:lpstr>
      <vt:lpstr>PowerPoint Presentation</vt:lpstr>
      <vt:lpstr>Why? What are these protests about?</vt:lpstr>
      <vt:lpstr>PowerPoint Presentation</vt:lpstr>
      <vt:lpstr>Our planet is getting hotter and we need to make changes to save our home.   Animals are dying because of our actions and we need to help them, NOW.   Scientists agree that we must act now to slow the worst effects of climate change.  </vt:lpstr>
      <vt:lpstr>PowerPoint Presentation</vt:lpstr>
      <vt:lpstr>Some Governments, Councils and Universities have decided to make an announcement about the seriousness of the situation we are in.   This is called declaring a Climate Emergency and Scotland was the first country in the World to do this:</vt:lpstr>
      <vt:lpstr>Now we are asking you, everyone here at Marsh Baldon school to think about whether WE should declare a Climate Emergency and start making our own changes to help reduce the effects of Climate Change.  Thank you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months ago a 16 year old Swedish girl named Greta Thunberg decided not to go to school that day and instead she sat down outside the Swedish parliament to protest against climate change.</dc:title>
  <dc:creator>Emma Whyte</dc:creator>
  <cp:lastModifiedBy>Emma Whyte</cp:lastModifiedBy>
  <cp:revision>15</cp:revision>
  <dcterms:created xsi:type="dcterms:W3CDTF">2019-06-30T15:51:45Z</dcterms:created>
  <dcterms:modified xsi:type="dcterms:W3CDTF">2019-06-30T20:42:25Z</dcterms:modified>
</cp:coreProperties>
</file>